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6.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9.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43"/>
  </p:notesMasterIdLst>
  <p:sldIdLst>
    <p:sldId id="256" r:id="rId2"/>
    <p:sldId id="349" r:id="rId3"/>
    <p:sldId id="333" r:id="rId4"/>
    <p:sldId id="362" r:id="rId5"/>
    <p:sldId id="361" r:id="rId6"/>
    <p:sldId id="360" r:id="rId7"/>
    <p:sldId id="346" r:id="rId8"/>
    <p:sldId id="332" r:id="rId9"/>
    <p:sldId id="363" r:id="rId10"/>
    <p:sldId id="336" r:id="rId11"/>
    <p:sldId id="334" r:id="rId12"/>
    <p:sldId id="342" r:id="rId13"/>
    <p:sldId id="340" r:id="rId14"/>
    <p:sldId id="344" r:id="rId15"/>
    <p:sldId id="345" r:id="rId16"/>
    <p:sldId id="337" r:id="rId17"/>
    <p:sldId id="338" r:id="rId18"/>
    <p:sldId id="339" r:id="rId19"/>
    <p:sldId id="347" r:id="rId20"/>
    <p:sldId id="348" r:id="rId21"/>
    <p:sldId id="315" r:id="rId22"/>
    <p:sldId id="316" r:id="rId23"/>
    <p:sldId id="323" r:id="rId24"/>
    <p:sldId id="324" r:id="rId25"/>
    <p:sldId id="326" r:id="rId26"/>
    <p:sldId id="327" r:id="rId27"/>
    <p:sldId id="328" r:id="rId28"/>
    <p:sldId id="317" r:id="rId29"/>
    <p:sldId id="329" r:id="rId30"/>
    <p:sldId id="350" r:id="rId31"/>
    <p:sldId id="351" r:id="rId32"/>
    <p:sldId id="353" r:id="rId33"/>
    <p:sldId id="352" r:id="rId34"/>
    <p:sldId id="355" r:id="rId35"/>
    <p:sldId id="356" r:id="rId36"/>
    <p:sldId id="318" r:id="rId37"/>
    <p:sldId id="354" r:id="rId38"/>
    <p:sldId id="330" r:id="rId39"/>
    <p:sldId id="322" r:id="rId40"/>
    <p:sldId id="359" r:id="rId41"/>
    <p:sldId id="331" r:id="rId42"/>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8" autoAdjust="0"/>
  </p:normalViewPr>
  <p:slideViewPr>
    <p:cSldViewPr>
      <p:cViewPr varScale="1">
        <p:scale>
          <a:sx n="71" d="100"/>
          <a:sy n="71" d="100"/>
        </p:scale>
        <p:origin x="1579"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23652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8317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657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521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15143" y="2630943"/>
            <a:ext cx="7650339" cy="1814322"/>
          </a:xfrm>
          <a:solidFill>
            <a:srgbClr val="FFFFFF"/>
          </a:solidFill>
          <a:ln w="38100">
            <a:solidFill>
              <a:srgbClr val="404040"/>
            </a:solidFill>
          </a:ln>
        </p:spPr>
        <p:txBody>
          <a:bodyPr lIns="274320" rIns="274320" anchor="ctr" anchorCtr="1">
            <a:normAutofit/>
          </a:bodyPr>
          <a:lstStyle>
            <a:lvl1pPr algn="ct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228449" y="4797873"/>
            <a:ext cx="5623729" cy="1366754"/>
          </a:xfrm>
          <a:noFill/>
        </p:spPr>
        <p:txBody>
          <a:bodyPr>
            <a:normAutofit/>
          </a:bodyPr>
          <a:lstStyle>
            <a:lvl1pPr marL="0" indent="0" algn="ctr">
              <a:buNone/>
              <a:defRPr sz="2094">
                <a:solidFill>
                  <a:schemeClr val="tx1">
                    <a:lumMod val="75000"/>
                    <a:lumOff val="25000"/>
                  </a:schemeClr>
                </a:solidFill>
              </a:defRPr>
            </a:lvl1pPr>
            <a:lvl2pPr marL="503972" indent="0" algn="ctr">
              <a:buNone/>
              <a:defRPr sz="2094"/>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16506272"/>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415649175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591" y="1033156"/>
            <a:ext cx="1161924" cy="5493364"/>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770554" y="1033156"/>
            <a:ext cx="5199254" cy="5493364"/>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9296745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3/7/2022</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362685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7293616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19756" y="2630943"/>
            <a:ext cx="7651194" cy="1814322"/>
          </a:xfrm>
          <a:solidFill>
            <a:srgbClr val="FFFFFF"/>
          </a:solidFill>
          <a:ln w="38100">
            <a:solidFill>
              <a:srgbClr val="404040"/>
            </a:solidFill>
          </a:ln>
        </p:spPr>
        <p:txBody>
          <a:bodyPr lIns="274320" rIns="274320" anchor="ctr" anchorCtr="1">
            <a:normAutofit/>
          </a:bodyPr>
          <a:lstStyle>
            <a:lvl1pP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28449" y="4797786"/>
            <a:ext cx="5623729" cy="1394519"/>
          </a:xfrm>
        </p:spPr>
        <p:txBody>
          <a:bodyPr anchor="t" anchorCtr="1">
            <a:normAutofit/>
          </a:bodyPr>
          <a:lstStyle>
            <a:lvl1pPr marL="0" indent="0">
              <a:buNone/>
              <a:defRPr sz="2094">
                <a:solidFill>
                  <a:schemeClr val="tx1"/>
                </a:solidFill>
              </a:defRPr>
            </a:lvl1pPr>
            <a:lvl2pPr marL="503972" indent="0">
              <a:buNone/>
              <a:defRPr sz="2094">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179317523"/>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215143" y="2907955"/>
            <a:ext cx="3624817"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5240665" y="2907955"/>
            <a:ext cx="3627565"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9" name="Footer Placeholder 8"/>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91188593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5142" y="2550133"/>
            <a:ext cx="3624818"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4" name="Content Placeholder 3"/>
          <p:cNvSpPr>
            <a:spLocks noGrp="1"/>
          </p:cNvSpPr>
          <p:nvPr>
            <p:ph sz="half" idx="2"/>
          </p:nvPr>
        </p:nvSpPr>
        <p:spPr>
          <a:xfrm>
            <a:off x="1215142" y="3464851"/>
            <a:ext cx="3624818" cy="286246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5240665" y="3464851"/>
            <a:ext cx="3627565" cy="2862465"/>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5240665" y="2550133"/>
            <a:ext cx="3627565"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273682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4" name="Footer Placeholder 3"/>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5" name="Slide Number Placeholder 4"/>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3408303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3" name="Footer Placeholder 2"/>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4" name="Slide Number Placeholder 3"/>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2668883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5040313"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6331" y="2473407"/>
            <a:ext cx="3627651" cy="1258289"/>
          </a:xfrm>
          <a:solidFill>
            <a:srgbClr val="FFFFFF"/>
          </a:solidFill>
          <a:ln>
            <a:solidFill>
              <a:srgbClr val="404040"/>
            </a:solidFill>
          </a:ln>
        </p:spPr>
        <p:txBody>
          <a:bodyPr anchor="ctr" anchorCtr="1">
            <a:norm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569545" y="887002"/>
            <a:ext cx="3981847" cy="5785671"/>
          </a:xfrm>
        </p:spPr>
        <p:txBody>
          <a:bodyPr>
            <a:normAutofit/>
          </a:bodyPr>
          <a:lstStyle>
            <a:lvl1pPr>
              <a:defRPr sz="2094">
                <a:solidFill>
                  <a:schemeClr val="tx1"/>
                </a:solidFill>
              </a:defRPr>
            </a:lvl1pPr>
            <a:lvl2pPr>
              <a:defRPr sz="1764">
                <a:solidFill>
                  <a:schemeClr val="tx1"/>
                </a:solidFill>
              </a:defRPr>
            </a:lvl2pPr>
            <a:lvl3pPr>
              <a:defRPr sz="1764">
                <a:solidFill>
                  <a:schemeClr val="tx1"/>
                </a:solidFill>
              </a:defRPr>
            </a:lvl3pPr>
            <a:lvl4pPr>
              <a:defRPr sz="1764">
                <a:solidFill>
                  <a:schemeClr val="tx1"/>
                </a:solidFill>
              </a:defRPr>
            </a:lvl4pPr>
            <a:lvl5pPr>
              <a:defRPr sz="1764">
                <a:solidFill>
                  <a:schemeClr val="tx1"/>
                </a:solidFill>
              </a:defRPr>
            </a:lvl5pPr>
            <a:lvl6pPr>
              <a:defRPr sz="1764"/>
            </a:lvl6pPr>
            <a:lvl7pPr>
              <a:defRPr sz="1764"/>
            </a:lvl7pPr>
            <a:lvl8pPr>
              <a:defRPr sz="1764"/>
            </a:lvl8pPr>
            <a:lvl9pPr>
              <a:defRPr sz="1764"/>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51359" y="3913127"/>
            <a:ext cx="3137595" cy="2418518"/>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pPr>
              <a:defRPr/>
            </a:pPr>
            <a:fld id="{51009DE1-47E2-4CDB-A0B7-59630D4F3723}" type="datetime1">
              <a:rPr lang="el-GR" altLang="en-US" smtClean="0"/>
              <a:t>3/7/2022</a:t>
            </a:fld>
            <a:endParaRPr lang="en-US" altLang="en-US"/>
          </a:p>
        </p:txBody>
      </p:sp>
      <p:sp>
        <p:nvSpPr>
          <p:cNvPr id="10" name="Footer Placeholder 9"/>
          <p:cNvSpPr>
            <a:spLocks noGrp="1"/>
          </p:cNvSpPr>
          <p:nvPr>
            <p:ph type="ftr" sz="quarter" idx="11"/>
          </p:nvPr>
        </p:nvSpPr>
        <p:spPr>
          <a:xfrm>
            <a:off x="706331" y="6874264"/>
            <a:ext cx="4196289"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1" name="Slide Number Placeholder 10"/>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97784180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2" y="0"/>
            <a:ext cx="5040311"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5644" y="2473405"/>
            <a:ext cx="3629025" cy="1259946"/>
          </a:xfrm>
          <a:solidFill>
            <a:srgbClr val="FFFFFF"/>
          </a:solidFill>
          <a:ln>
            <a:solidFill>
              <a:srgbClr val="262626"/>
            </a:solidFill>
          </a:ln>
        </p:spPr>
        <p:txBody>
          <a:bodyPr anchor="ctr" anchorCtr="1">
            <a:no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040313" y="-46487"/>
            <a:ext cx="5045354" cy="7559675"/>
          </a:xfrm>
          <a:solidFill>
            <a:schemeClr val="bg1">
              <a:lumMod val="75000"/>
            </a:schemeClr>
          </a:solidFill>
        </p:spPr>
        <p:txBody>
          <a:bodyPr anchor="t"/>
          <a:lstStyle>
            <a:lvl1pPr marL="0" indent="0">
              <a:buNone/>
              <a:defRPr sz="3527">
                <a:solidFill>
                  <a:schemeClr val="bg1">
                    <a:lumMod val="85000"/>
                    <a:lumOff val="15000"/>
                  </a:schemeClr>
                </a:solidFill>
              </a:defRPr>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51359" y="3913129"/>
            <a:ext cx="3137595" cy="2418519"/>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fld id="{51009DE1-47E2-4CDB-A0B7-59630D4F3723}" type="datetime1">
              <a:rPr lang="el-GR" altLang="en-US" smtClean="0"/>
              <a:t>3/7/2022</a:t>
            </a:fld>
            <a:endParaRPr lang="en-US" altLang="en-US"/>
          </a:p>
        </p:txBody>
      </p:sp>
      <p:sp>
        <p:nvSpPr>
          <p:cNvPr id="9" name="Footer Placeholder 8"/>
          <p:cNvSpPr>
            <a:spLocks noGrp="1"/>
          </p:cNvSpPr>
          <p:nvPr>
            <p:ph type="ftr" sz="quarter" idx="11"/>
          </p:nvPr>
        </p:nvSpPr>
        <p:spPr>
          <a:xfrm>
            <a:off x="705644" y="6874264"/>
            <a:ext cx="4193540"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94643629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70553" y="1063394"/>
            <a:ext cx="6545963" cy="1310344"/>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770553" y="2907957"/>
            <a:ext cx="6545963" cy="341936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6591369" y="6877139"/>
            <a:ext cx="2276861" cy="357115"/>
          </a:xfrm>
          <a:prstGeom prst="rect">
            <a:avLst/>
          </a:prstGeom>
        </p:spPr>
        <p:txBody>
          <a:bodyPr vert="horz" lIns="91440" tIns="45720" rIns="91440" bIns="45720" rtlCol="0" anchor="ctr"/>
          <a:lstStyle>
            <a:lvl1pPr algn="r">
              <a:defRPr sz="1102">
                <a:solidFill>
                  <a:schemeClr val="tx1">
                    <a:alpha val="70000"/>
                  </a:schemeClr>
                </a:solidFill>
              </a:defRPr>
            </a:lvl1pPr>
          </a:lstStyle>
          <a:p>
            <a:pPr>
              <a:defRPr/>
            </a:pPr>
            <a:fld id="{51009DE1-47E2-4CDB-A0B7-59630D4F3723}" type="datetime1">
              <a:rPr lang="el-GR" altLang="en-US" smtClean="0"/>
              <a:t>3/7/2022</a:t>
            </a:fld>
            <a:endParaRPr lang="en-US" altLang="en-US"/>
          </a:p>
        </p:txBody>
      </p:sp>
      <p:sp>
        <p:nvSpPr>
          <p:cNvPr id="5" name="Footer Placeholder 4"/>
          <p:cNvSpPr>
            <a:spLocks noGrp="1"/>
          </p:cNvSpPr>
          <p:nvPr>
            <p:ph type="ftr" sz="quarter" idx="3"/>
          </p:nvPr>
        </p:nvSpPr>
        <p:spPr>
          <a:xfrm>
            <a:off x="1215142" y="6874264"/>
            <a:ext cx="5023406" cy="352785"/>
          </a:xfrm>
          <a:prstGeom prst="rect">
            <a:avLst/>
          </a:prstGeom>
        </p:spPr>
        <p:txBody>
          <a:bodyPr vert="horz" lIns="91440" tIns="45720" rIns="91440" bIns="45720" rtlCol="0" anchor="ctr"/>
          <a:lstStyle>
            <a:lvl1pPr algn="l">
              <a:defRPr sz="1102">
                <a:solidFill>
                  <a:schemeClr val="tx1">
                    <a:alpha val="70000"/>
                  </a:schemeClr>
                </a:solidFill>
              </a:defRPr>
            </a:lvl1p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4"/>
          </p:nvPr>
        </p:nvSpPr>
        <p:spPr>
          <a:xfrm>
            <a:off x="9084151" y="6854105"/>
            <a:ext cx="403225" cy="403183"/>
          </a:xfrm>
          <a:prstGeom prst="ellipse">
            <a:avLst/>
          </a:prstGeom>
          <a:solidFill>
            <a:srgbClr val="1D1D1D">
              <a:alpha val="69804"/>
            </a:srgbClr>
          </a:solidFill>
        </p:spPr>
        <p:txBody>
          <a:bodyPr vert="horz" lIns="18288" tIns="45720" rIns="18288" bIns="45720" rtlCol="0" anchor="ctr">
            <a:noAutofit/>
          </a:bodyPr>
          <a:lstStyle>
            <a:lvl1pPr algn="ctr">
              <a:defRPr sz="1213" spc="0" baseline="0">
                <a:solidFill>
                  <a:srgbClr val="FFFFFF"/>
                </a:solidFill>
              </a:defRPr>
            </a:lvl1p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251737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1007943" rtl="0" eaLnBrk="1" latinLnBrk="0" hangingPunct="1">
        <a:lnSpc>
          <a:spcPct val="90000"/>
        </a:lnSpc>
        <a:spcBef>
          <a:spcPct val="0"/>
        </a:spcBef>
        <a:buNone/>
        <a:defRPr sz="2866" kern="1200" cap="all" spc="220" baseline="0">
          <a:solidFill>
            <a:srgbClr val="262626"/>
          </a:solidFill>
          <a:latin typeface="+mj-lt"/>
          <a:ea typeface="+mj-ea"/>
          <a:cs typeface="+mj-cs"/>
        </a:defRPr>
      </a:lvl1pPr>
    </p:titleStyle>
    <p:bodyStyle>
      <a:lvl1pPr marL="251986" indent="-251986" algn="l" defTabSz="1007943" rtl="0" eaLnBrk="1" latinLnBrk="0" hangingPunct="1">
        <a:lnSpc>
          <a:spcPct val="100000"/>
        </a:lnSpc>
        <a:spcBef>
          <a:spcPts val="1102"/>
        </a:spcBef>
        <a:buClr>
          <a:schemeClr val="accent2"/>
        </a:buClr>
        <a:buFont typeface="Arial" panose="020B0604020202020204" pitchFamily="34" charset="0"/>
        <a:buChar char="•"/>
        <a:defRPr sz="1984" kern="1200">
          <a:solidFill>
            <a:schemeClr val="tx1">
              <a:lumMod val="85000"/>
              <a:lumOff val="15000"/>
            </a:schemeClr>
          </a:solidFill>
          <a:latin typeface="+mn-lt"/>
          <a:ea typeface="+mn-ea"/>
          <a:cs typeface="+mn-cs"/>
        </a:defRPr>
      </a:lvl1pPr>
      <a:lvl2pPr marL="503972"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2pPr>
      <a:lvl3pPr marL="75595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3pPr>
      <a:lvl4pPr marL="1007943"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4pPr>
      <a:lvl5pPr marL="1259929"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5pPr>
      <a:lvl6pPr marL="144891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6pPr>
      <a:lvl7pPr marL="163790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7pPr>
      <a:lvl8pPr marL="182689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8pPr>
      <a:lvl9pPr marL="2015886"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3.xml"/><Relationship Id="rId7"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0"/>
          </p:nvPr>
        </p:nvSpPr>
        <p:spPr/>
        <p:txBody>
          <a:bodyPr/>
          <a:lstStyle/>
          <a:p>
            <a:pPr>
              <a:defRPr/>
            </a:pPr>
            <a:fld id="{712BCB8A-B498-468C-9C23-15601E7668E7}" type="datetime1">
              <a:rPr lang="el-GR" altLang="en-US" smtClean="0"/>
              <a:t>3/7/2022</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3073" name="Rectangle 1"/>
          <p:cNvSpPr>
            <a:spLocks noGrp="1" noChangeArrowheads="1"/>
          </p:cNvSpPr>
          <p:nvPr>
            <p:ph type="subTitle" idx="4294967295"/>
          </p:nvPr>
        </p:nvSpPr>
        <p:spPr>
          <a:xfrm>
            <a:off x="0"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3" y="838386"/>
            <a:ext cx="9166860" cy="3291840"/>
          </a:xfrm>
          <a:prstGeom prst="rect">
            <a:avLst/>
          </a:prstGeom>
        </p:spPr>
      </p:pic>
      <p:pic>
        <p:nvPicPr>
          <p:cNvPr id="9" name="Εικόνα 8">
            <a:extLst>
              <a:ext uri="{FF2B5EF4-FFF2-40B4-BE49-F238E27FC236}">
                <a16:creationId xmlns:a16="http://schemas.microsoft.com/office/drawing/2014/main" id="{F3FDAE14-B415-4F09-8134-F4B8047EF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51092" y="957352"/>
            <a:ext cx="1394460" cy="8875849"/>
          </a:xfrm>
          <a:prstGeom prst="rect">
            <a:avLst/>
          </a:prstGeom>
        </p:spPr>
      </p:pic>
    </p:spTree>
    <p:extLst>
      <p:ext uri="{BB962C8B-B14F-4D97-AF65-F5344CB8AC3E}">
        <p14:creationId xmlns:p14="http://schemas.microsoft.com/office/powerpoint/2010/main" val="377635876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94075" y="57610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3966749" y="655637"/>
            <a:ext cx="2147126"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119747523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Contents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944814" y="2764174"/>
            <a:ext cx="6629399"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are UAVs?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 systems.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Convolutional Neural Networks.</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Modified </a:t>
            </a: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Conclusions.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Limitations and Future Work.</a:t>
            </a:r>
          </a:p>
        </p:txBody>
      </p:sp>
    </p:spTree>
    <p:extLst>
      <p:ext uri="{BB962C8B-B14F-4D97-AF65-F5344CB8AC3E}">
        <p14:creationId xmlns:p14="http://schemas.microsoft.com/office/powerpoint/2010/main" val="334186290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3/7/2022</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Tree>
    <p:extLst>
      <p:ext uri="{BB962C8B-B14F-4D97-AF65-F5344CB8AC3E}">
        <p14:creationId xmlns:p14="http://schemas.microsoft.com/office/powerpoint/2010/main" val="327937701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969135"/>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39</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UAVs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601079A7-A691-6B9F-AC1C-DB13DAAD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262" y="1111519"/>
            <a:ext cx="5372100" cy="2957891"/>
          </a:xfrm>
          <a:prstGeom prst="rect">
            <a:avLst/>
          </a:prstGeom>
        </p:spPr>
      </p:pic>
      <p:sp>
        <p:nvSpPr>
          <p:cNvPr id="11" name="TextBox 10">
            <a:extLst>
              <a:ext uri="{FF2B5EF4-FFF2-40B4-BE49-F238E27FC236}">
                <a16:creationId xmlns:a16="http://schemas.microsoft.com/office/drawing/2014/main" id="{8B944A5A-2F46-FBBE-CFE9-33CE03A987B4}"/>
              </a:ext>
            </a:extLst>
          </p:cNvPr>
          <p:cNvSpPr txBox="1"/>
          <p:nvPr/>
        </p:nvSpPr>
        <p:spPr>
          <a:xfrm>
            <a:off x="2733600" y="4560449"/>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Unmanned Aerial Vehicles: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Search and Rescue missions.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Surveillance.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Information gathering.</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a:t>
            </a:r>
          </a:p>
        </p:txBody>
      </p:sp>
    </p:spTree>
    <p:extLst>
      <p:ext uri="{BB962C8B-B14F-4D97-AF65-F5344CB8AC3E}">
        <p14:creationId xmlns:p14="http://schemas.microsoft.com/office/powerpoint/2010/main" val="2240871015"/>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40</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 and weighted </a:t>
            </a:r>
            <a:r>
              <a:rPr lang="en-US" dirty="0" err="1">
                <a:latin typeface="Times New Roman" panose="02020603050405020304" pitchFamily="18" charset="0"/>
                <a:cs typeface="Times New Roman" panose="02020603050405020304" pitchFamily="18" charset="0"/>
              </a:rPr>
              <a:t>mAP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 more examples of detections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649537" y="4909538"/>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Evolution of Object detection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electronics = better cameras.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Artificial Intelligence.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Revolution.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Higher Computational Power.</a:t>
            </a:r>
          </a:p>
        </p:txBody>
      </p:sp>
      <p:pic>
        <p:nvPicPr>
          <p:cNvPr id="12" name="Εικόνα 11">
            <a:extLst>
              <a:ext uri="{FF2B5EF4-FFF2-40B4-BE49-F238E27FC236}">
                <a16:creationId xmlns:a16="http://schemas.microsoft.com/office/drawing/2014/main" id="{F2ACDF8F-2204-80A5-7357-BFFF1D496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537" y="1143130"/>
            <a:ext cx="4067175" cy="3263098"/>
          </a:xfrm>
          <a:prstGeom prst="rect">
            <a:avLst/>
          </a:prstGeom>
        </p:spPr>
      </p:pic>
    </p:spTree>
    <p:extLst>
      <p:ext uri="{BB962C8B-B14F-4D97-AF65-F5344CB8AC3E}">
        <p14:creationId xmlns:p14="http://schemas.microsoft.com/office/powerpoint/2010/main" val="192560754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218353030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pic>
        <p:nvPicPr>
          <p:cNvPr id="11" name="Εικόνα 10">
            <a:extLst>
              <a:ext uri="{FF2B5EF4-FFF2-40B4-BE49-F238E27FC236}">
                <a16:creationId xmlns:a16="http://schemas.microsoft.com/office/drawing/2014/main" id="{B1A60410-C2BE-D646-5A01-3EEEDA714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 y="2007031"/>
            <a:ext cx="6172200" cy="2844928"/>
          </a:xfrm>
          <a:prstGeom prst="rect">
            <a:avLst/>
          </a:prstGeom>
        </p:spPr>
      </p:pic>
      <p:sp>
        <p:nvSpPr>
          <p:cNvPr id="12" name="TextBox 11">
            <a:extLst>
              <a:ext uri="{FF2B5EF4-FFF2-40B4-BE49-F238E27FC236}">
                <a16:creationId xmlns:a16="http://schemas.microsoft.com/office/drawing/2014/main" id="{4AC21CC1-20C2-0722-59D7-016F00DBDC04}"/>
              </a:ext>
            </a:extLst>
          </p:cNvPr>
          <p:cNvSpPr txBox="1"/>
          <p:nvPr/>
        </p:nvSpPr>
        <p:spPr>
          <a:xfrm>
            <a:off x="1611312" y="4999150"/>
            <a:ext cx="85756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Convolution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 / Average Pooling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Fully Connected Layers</a:t>
            </a:r>
          </a:p>
          <a:p>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97811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3/7/2022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6039525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TM10001115[[fn=Δέμα]]</Template>
  <TotalTime>31490</TotalTime>
  <Words>2299</Words>
  <Application>Microsoft Office PowerPoint</Application>
  <PresentationFormat>Προσαρμογή</PresentationFormat>
  <Paragraphs>513</Paragraphs>
  <Slides>41</Slides>
  <Notes>37</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41</vt:i4>
      </vt:variant>
    </vt:vector>
  </HeadingPairs>
  <TitlesOfParts>
    <vt:vector size="49" baseType="lpstr">
      <vt:lpstr>Arial</vt:lpstr>
      <vt:lpstr>Arial Black</vt:lpstr>
      <vt:lpstr>Calibri</vt:lpstr>
      <vt:lpstr>Cambria Math</vt:lpstr>
      <vt:lpstr>Corbel</vt:lpstr>
      <vt:lpstr>Gill Sans MT</vt:lpstr>
      <vt:lpstr>Times New Roman</vt:lpstr>
      <vt:lpstr>Δέμα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459</cp:revision>
  <cp:lastPrinted>1601-01-01T00:00:00Z</cp:lastPrinted>
  <dcterms:created xsi:type="dcterms:W3CDTF">2017-02-07T19:46:19Z</dcterms:created>
  <dcterms:modified xsi:type="dcterms:W3CDTF">2022-07-03T18:48:22Z</dcterms:modified>
</cp:coreProperties>
</file>